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1020" r:id="rId2"/>
    <p:sldId id="1024" r:id="rId3"/>
    <p:sldId id="1056" r:id="rId4"/>
    <p:sldId id="1057" r:id="rId5"/>
    <p:sldId id="1058" r:id="rId6"/>
    <p:sldId id="1060" r:id="rId7"/>
    <p:sldId id="1061" r:id="rId8"/>
  </p:sldIdLst>
  <p:sldSz cx="12192000" cy="6858000"/>
  <p:notesSz cx="6858000" cy="9144000"/>
  <p:embeddedFontLst>
    <p:embeddedFont>
      <p:font typeface="Felix Titling" panose="04060505060202020A04" pitchFamily="82" charset="0"/>
      <p:regular r:id="rId10"/>
    </p:embeddedFont>
    <p:embeddedFont>
      <p:font typeface="URW Geometric" pitchFamily="50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745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pos="193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rik Placido" initials="DP" lastIdx="1" clrIdx="0">
    <p:extLst>
      <p:ext uri="{19B8F6BF-5375-455C-9EA6-DF929625EA0E}">
        <p15:presenceInfo xmlns:p15="http://schemas.microsoft.com/office/powerpoint/2012/main" userId="2e059702a39f575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E12"/>
    <a:srgbClr val="280608"/>
    <a:srgbClr val="3D090B"/>
    <a:srgbClr val="1B0F11"/>
    <a:srgbClr val="924042"/>
    <a:srgbClr val="762D2F"/>
    <a:srgbClr val="843437"/>
    <a:srgbClr val="621F22"/>
    <a:srgbClr val="5C1C1E"/>
    <a:srgbClr val="792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85" autoAdjust="0"/>
    <p:restoredTop sz="90426" autoAdjust="0"/>
  </p:normalViewPr>
  <p:slideViewPr>
    <p:cSldViewPr snapToGrid="0">
      <p:cViewPr varScale="1">
        <p:scale>
          <a:sx n="88" d="100"/>
          <a:sy n="88" d="100"/>
        </p:scale>
        <p:origin x="1072" y="284"/>
      </p:cViewPr>
      <p:guideLst>
        <p:guide pos="5745"/>
        <p:guide orient="horz" pos="2160"/>
        <p:guide pos="19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rik Placido" userId="2e059702a39f5752" providerId="LiveId" clId="{0B918118-3BC2-4A27-9C39-35E3950E7682}"/>
    <pc:docChg chg="undo redo custSel addSld delSld modSld sldOrd">
      <pc:chgData name="Derik Placido" userId="2e059702a39f5752" providerId="LiveId" clId="{0B918118-3BC2-4A27-9C39-35E3950E7682}" dt="2025-08-04T04:13:57.234" v="1023" actId="20577"/>
      <pc:docMkLst>
        <pc:docMk/>
      </pc:docMkLst>
      <pc:sldChg chg="modSp mod">
        <pc:chgData name="Derik Placido" userId="2e059702a39f5752" providerId="LiveId" clId="{0B918118-3BC2-4A27-9C39-35E3950E7682}" dt="2025-08-04T03:16:14.233" v="54" actId="20577"/>
        <pc:sldMkLst>
          <pc:docMk/>
          <pc:sldMk cId="3711199798" sldId="1020"/>
        </pc:sldMkLst>
        <pc:spChg chg="mod">
          <ac:chgData name="Derik Placido" userId="2e059702a39f5752" providerId="LiveId" clId="{0B918118-3BC2-4A27-9C39-35E3950E7682}" dt="2025-08-04T03:02:41.864" v="16" actId="1076"/>
          <ac:spMkLst>
            <pc:docMk/>
            <pc:sldMk cId="3711199798" sldId="1020"/>
            <ac:spMk id="2" creationId="{3C315713-2C6D-27B2-B5A2-78E0EE5EFDD7}"/>
          </ac:spMkLst>
        </pc:spChg>
        <pc:spChg chg="mod">
          <ac:chgData name="Derik Placido" userId="2e059702a39f5752" providerId="LiveId" clId="{0B918118-3BC2-4A27-9C39-35E3950E7682}" dt="2025-08-04T03:16:14.233" v="54" actId="20577"/>
          <ac:spMkLst>
            <pc:docMk/>
            <pc:sldMk cId="3711199798" sldId="1020"/>
            <ac:spMk id="13" creationId="{D1F26097-B9BC-4A40-F761-CA749E7248A5}"/>
          </ac:spMkLst>
        </pc:spChg>
        <pc:spChg chg="mod">
          <ac:chgData name="Derik Placido" userId="2e059702a39f5752" providerId="LiveId" clId="{0B918118-3BC2-4A27-9C39-35E3950E7682}" dt="2025-08-04T03:02:36.851" v="15" actId="20577"/>
          <ac:spMkLst>
            <pc:docMk/>
            <pc:sldMk cId="3711199798" sldId="1020"/>
            <ac:spMk id="15" creationId="{7532C18E-6955-5C4C-90CB-32AE2976E536}"/>
          </ac:spMkLst>
        </pc:spChg>
      </pc:sldChg>
      <pc:sldChg chg="modSp mod">
        <pc:chgData name="Derik Placido" userId="2e059702a39f5752" providerId="LiveId" clId="{0B918118-3BC2-4A27-9C39-35E3950E7682}" dt="2025-08-04T03:16:20.253" v="69" actId="20577"/>
        <pc:sldMkLst>
          <pc:docMk/>
          <pc:sldMk cId="4172544178" sldId="1024"/>
        </pc:sldMkLst>
        <pc:spChg chg="mod">
          <ac:chgData name="Derik Placido" userId="2e059702a39f5752" providerId="LiveId" clId="{0B918118-3BC2-4A27-9C39-35E3950E7682}" dt="2025-08-04T03:16:20.253" v="69" actId="20577"/>
          <ac:spMkLst>
            <pc:docMk/>
            <pc:sldMk cId="4172544178" sldId="1024"/>
            <ac:spMk id="2" creationId="{6D1A9B78-B785-7268-8097-78DC633254AD}"/>
          </ac:spMkLst>
        </pc:spChg>
        <pc:spChg chg="mod">
          <ac:chgData name="Derik Placido" userId="2e059702a39f5752" providerId="LiveId" clId="{0B918118-3BC2-4A27-9C39-35E3950E7682}" dt="2025-08-04T03:15:05.336" v="32" actId="20577"/>
          <ac:spMkLst>
            <pc:docMk/>
            <pc:sldMk cId="4172544178" sldId="1024"/>
            <ac:spMk id="10" creationId="{BF2FF353-7D2D-106E-C908-F8F9AA452129}"/>
          </ac:spMkLst>
        </pc:spChg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956786244" sldId="1053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3512297505" sldId="1054"/>
        </pc:sldMkLst>
      </pc:sldChg>
      <pc:sldChg chg="modSp del mod modNotesTx">
        <pc:chgData name="Derik Placido" userId="2e059702a39f5752" providerId="LiveId" clId="{0B918118-3BC2-4A27-9C39-35E3950E7682}" dt="2025-08-04T03:48:15.774" v="865" actId="47"/>
        <pc:sldMkLst>
          <pc:docMk/>
          <pc:sldMk cId="1424286068" sldId="1055"/>
        </pc:sldMkLst>
        <pc:spChg chg="mod">
          <ac:chgData name="Derik Placido" userId="2e059702a39f5752" providerId="LiveId" clId="{0B918118-3BC2-4A27-9C39-35E3950E7682}" dt="2025-08-04T03:16:26.044" v="84" actId="20577"/>
          <ac:spMkLst>
            <pc:docMk/>
            <pc:sldMk cId="1424286068" sldId="1055"/>
            <ac:spMk id="2" creationId="{A944A84C-4B0D-F26E-ECEA-E100CA9A7BE6}"/>
          </ac:spMkLst>
        </pc:spChg>
        <pc:spChg chg="mod">
          <ac:chgData name="Derik Placido" userId="2e059702a39f5752" providerId="LiveId" clId="{0B918118-3BC2-4A27-9C39-35E3950E7682}" dt="2025-08-04T03:21:16.869" v="197" actId="20577"/>
          <ac:spMkLst>
            <pc:docMk/>
            <pc:sldMk cId="1424286068" sldId="1055"/>
            <ac:spMk id="9" creationId="{09EF0006-4757-F63A-5144-22C2BCF734FD}"/>
          </ac:spMkLst>
        </pc:spChg>
        <pc:spChg chg="mod">
          <ac:chgData name="Derik Placido" userId="2e059702a39f5752" providerId="LiveId" clId="{0B918118-3BC2-4A27-9C39-35E3950E7682}" dt="2025-08-04T03:21:50.325" v="217" actId="20577"/>
          <ac:spMkLst>
            <pc:docMk/>
            <pc:sldMk cId="1424286068" sldId="1055"/>
            <ac:spMk id="10" creationId="{BF2FF353-7D2D-106E-C908-F8F9AA452129}"/>
          </ac:spMkLst>
        </pc:spChg>
      </pc:sldChg>
      <pc:sldChg chg="modSp add mod">
        <pc:chgData name="Derik Placido" userId="2e059702a39f5752" providerId="LiveId" clId="{0B918118-3BC2-4A27-9C39-35E3950E7682}" dt="2025-08-04T03:23:06.986" v="270" actId="20577"/>
        <pc:sldMkLst>
          <pc:docMk/>
          <pc:sldMk cId="1611065348" sldId="1056"/>
        </pc:sldMkLst>
        <pc:spChg chg="mod">
          <ac:chgData name="Derik Placido" userId="2e059702a39f5752" providerId="LiveId" clId="{0B918118-3BC2-4A27-9C39-35E3950E7682}" dt="2025-08-04T03:23:06.986" v="270" actId="20577"/>
          <ac:spMkLst>
            <pc:docMk/>
            <pc:sldMk cId="1611065348" sldId="1056"/>
            <ac:spMk id="10" creationId="{AE345CB4-B5B6-2E63-F805-8E9607F147BC}"/>
          </ac:spMkLst>
        </pc:spChg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723035828" sldId="1056"/>
        </pc:sldMkLst>
      </pc:sldChg>
      <pc:sldChg chg="modSp add mod">
        <pc:chgData name="Derik Placido" userId="2e059702a39f5752" providerId="LiveId" clId="{0B918118-3BC2-4A27-9C39-35E3950E7682}" dt="2025-08-04T03:48:27.104" v="866" actId="11"/>
        <pc:sldMkLst>
          <pc:docMk/>
          <pc:sldMk cId="4121215268" sldId="1057"/>
        </pc:sldMkLst>
        <pc:spChg chg="mod">
          <ac:chgData name="Derik Placido" userId="2e059702a39f5752" providerId="LiveId" clId="{0B918118-3BC2-4A27-9C39-35E3950E7682}" dt="2025-08-04T03:48:27.104" v="866" actId="11"/>
          <ac:spMkLst>
            <pc:docMk/>
            <pc:sldMk cId="4121215268" sldId="1057"/>
            <ac:spMk id="10" creationId="{B371F962-5904-979B-07B0-3CA19C4263BC}"/>
          </ac:spMkLst>
        </pc:spChg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761827140" sldId="1058"/>
        </pc:sldMkLst>
      </pc:sldChg>
      <pc:sldChg chg="addSp delSp modSp add mod">
        <pc:chgData name="Derik Placido" userId="2e059702a39f5752" providerId="LiveId" clId="{0B918118-3BC2-4A27-9C39-35E3950E7682}" dt="2025-08-04T03:31:22.585" v="510" actId="166"/>
        <pc:sldMkLst>
          <pc:docMk/>
          <pc:sldMk cId="3342250473" sldId="1058"/>
        </pc:sldMkLst>
        <pc:spChg chg="add mod">
          <ac:chgData name="Derik Placido" userId="2e059702a39f5752" providerId="LiveId" clId="{0B918118-3BC2-4A27-9C39-35E3950E7682}" dt="2025-08-04T03:31:16.518" v="509" actId="478"/>
          <ac:spMkLst>
            <pc:docMk/>
            <pc:sldMk cId="3342250473" sldId="1058"/>
            <ac:spMk id="8" creationId="{D436D191-A5EA-A0D6-2B10-4578B2FBF255}"/>
          </ac:spMkLst>
        </pc:spChg>
        <pc:spChg chg="del">
          <ac:chgData name="Derik Placido" userId="2e059702a39f5752" providerId="LiveId" clId="{0B918118-3BC2-4A27-9C39-35E3950E7682}" dt="2025-08-04T03:31:16.518" v="509" actId="478"/>
          <ac:spMkLst>
            <pc:docMk/>
            <pc:sldMk cId="3342250473" sldId="1058"/>
            <ac:spMk id="9" creationId="{033D1230-3F37-79C8-BAA3-5196B41290C3}"/>
          </ac:spMkLst>
        </pc:spChg>
        <pc:spChg chg="del mod">
          <ac:chgData name="Derik Placido" userId="2e059702a39f5752" providerId="LiveId" clId="{0B918118-3BC2-4A27-9C39-35E3950E7682}" dt="2025-08-04T03:30:24.654" v="498" actId="22"/>
          <ac:spMkLst>
            <pc:docMk/>
            <pc:sldMk cId="3342250473" sldId="1058"/>
            <ac:spMk id="10" creationId="{7CE7D81C-26AF-69BA-8A7F-2604AF982DA7}"/>
          </ac:spMkLst>
        </pc:spChg>
        <pc:picChg chg="add mod ord">
          <ac:chgData name="Derik Placido" userId="2e059702a39f5752" providerId="LiveId" clId="{0B918118-3BC2-4A27-9C39-35E3950E7682}" dt="2025-08-04T03:31:22.585" v="510" actId="166"/>
          <ac:picMkLst>
            <pc:docMk/>
            <pc:sldMk cId="3342250473" sldId="1058"/>
            <ac:picMk id="6" creationId="{CE95A103-2FD2-1849-B602-136A4074BA51}"/>
          </ac:picMkLst>
        </pc:picChg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1668386784" sldId="1059"/>
        </pc:sldMkLst>
      </pc:sldChg>
      <pc:sldChg chg="modSp add del mod ord">
        <pc:chgData name="Derik Placido" userId="2e059702a39f5752" providerId="LiveId" clId="{0B918118-3BC2-4A27-9C39-35E3950E7682}" dt="2025-08-04T03:36:28.244" v="542" actId="47"/>
        <pc:sldMkLst>
          <pc:docMk/>
          <pc:sldMk cId="3356767402" sldId="1059"/>
        </pc:sldMkLst>
        <pc:spChg chg="mod">
          <ac:chgData name="Derik Placido" userId="2e059702a39f5752" providerId="LiveId" clId="{0B918118-3BC2-4A27-9C39-35E3950E7682}" dt="2025-08-04T03:31:59.028" v="524" actId="5793"/>
          <ac:spMkLst>
            <pc:docMk/>
            <pc:sldMk cId="3356767402" sldId="1059"/>
            <ac:spMk id="10" creationId="{DA3D7758-3E2E-E125-B7D7-23396456EEA9}"/>
          </ac:spMkLst>
        </pc:spChg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916650375" sldId="1060"/>
        </pc:sldMkLst>
      </pc:sldChg>
      <pc:sldChg chg="modSp add mod ord">
        <pc:chgData name="Derik Placido" userId="2e059702a39f5752" providerId="LiveId" clId="{0B918118-3BC2-4A27-9C39-35E3950E7682}" dt="2025-08-04T04:13:57.234" v="1023" actId="20577"/>
        <pc:sldMkLst>
          <pc:docMk/>
          <pc:sldMk cId="1676696703" sldId="1060"/>
        </pc:sldMkLst>
        <pc:spChg chg="mod">
          <ac:chgData name="Derik Placido" userId="2e059702a39f5752" providerId="LiveId" clId="{0B918118-3BC2-4A27-9C39-35E3950E7682}" dt="2025-08-04T04:13:57.234" v="1023" actId="20577"/>
          <ac:spMkLst>
            <pc:docMk/>
            <pc:sldMk cId="1676696703" sldId="1060"/>
            <ac:spMk id="10" creationId="{6084C550-A6E3-E054-A95A-ED8009F12638}"/>
          </ac:spMkLst>
        </pc:spChg>
      </pc:sldChg>
      <pc:sldChg chg="new del">
        <pc:chgData name="Derik Placido" userId="2e059702a39f5752" providerId="LiveId" clId="{0B918118-3BC2-4A27-9C39-35E3950E7682}" dt="2025-08-04T03:43:31.565" v="709" actId="680"/>
        <pc:sldMkLst>
          <pc:docMk/>
          <pc:sldMk cId="2110960872" sldId="1061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411253756" sldId="1061"/>
        </pc:sldMkLst>
      </pc:sldChg>
      <pc:sldChg chg="modSp add mod">
        <pc:chgData name="Derik Placido" userId="2e059702a39f5752" providerId="LiveId" clId="{0B918118-3BC2-4A27-9C39-35E3950E7682}" dt="2025-08-04T03:54:47.011" v="993" actId="20577"/>
        <pc:sldMkLst>
          <pc:docMk/>
          <pc:sldMk cId="3211719842" sldId="1061"/>
        </pc:sldMkLst>
        <pc:spChg chg="mod">
          <ac:chgData name="Derik Placido" userId="2e059702a39f5752" providerId="LiveId" clId="{0B918118-3BC2-4A27-9C39-35E3950E7682}" dt="2025-08-04T03:54:47.011" v="993" actId="20577"/>
          <ac:spMkLst>
            <pc:docMk/>
            <pc:sldMk cId="3211719842" sldId="1061"/>
            <ac:spMk id="10" creationId="{62A490E6-5CC7-4ED3-ED2F-D32680E6E5A8}"/>
          </ac:spMkLst>
        </pc:spChg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765024269" sldId="1062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1437322383" sldId="1063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764838795" sldId="1064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1131715535" sldId="1065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1022679049" sldId="1066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734220506" sldId="1067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504770756" sldId="1068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3963184641" sldId="1069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52474337" sldId="1070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857873773" sldId="1073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068599708" sldId="1074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087462278" sldId="1075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4132884613" sldId="1076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1951966785" sldId="1077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32142608" sldId="1078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37885365" sldId="1079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1306210450" sldId="1080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2831943218" sldId="1081"/>
        </pc:sldMkLst>
      </pc:sldChg>
      <pc:sldChg chg="del">
        <pc:chgData name="Derik Placido" userId="2e059702a39f5752" providerId="LiveId" clId="{0B918118-3BC2-4A27-9C39-35E3950E7682}" dt="2025-08-04T03:15:17.289" v="33" actId="47"/>
        <pc:sldMkLst>
          <pc:docMk/>
          <pc:sldMk cId="3683401142" sldId="1082"/>
        </pc:sldMkLst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28E8E5-1056-48BA-800B-000AF95ECFBD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E12340-1A5F-4838-82BE-3450FA9F8E2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34532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8900" marR="1358900" algn="just" rtl="0">
              <a:spcBef>
                <a:spcPts val="0"/>
              </a:spcBef>
              <a:spcAft>
                <a:spcPts val="0"/>
              </a:spcAft>
            </a:pP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12340-1A5F-4838-82BE-3450FA9F8E23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46027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8900" marR="1358900" indent="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12340-1A5F-4838-82BE-3450FA9F8E23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86975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B1519-E708-E56F-9757-4898CA9B4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860C17-2474-C452-127C-6A9DBF37FD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55E55B-D3C9-88BE-0151-21953C8B39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8900" marR="1358900" algn="just" rtl="0">
              <a:spcBef>
                <a:spcPts val="0"/>
              </a:spcBef>
              <a:spcAft>
                <a:spcPts val="0"/>
              </a:spcAft>
            </a:pPr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F55B6-E9A0-A24C-FEBD-791C672F4B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12340-1A5F-4838-82BE-3450FA9F8E23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45020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41178-5505-4C68-E824-2A91406A7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0E9F1E-414E-AB85-6D19-B344628893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97527F-FAF9-A920-56C6-B522FB7934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8900" marR="1358900" algn="just" rtl="0">
              <a:spcBef>
                <a:spcPts val="0"/>
              </a:spcBef>
              <a:spcAft>
                <a:spcPts val="0"/>
              </a:spcAft>
            </a:pPr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5C4CDE-2481-57BB-7C97-83466D527F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12340-1A5F-4838-82BE-3450FA9F8E23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68969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36E23D-36A1-471A-54F6-512CE6F0C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EE9C01-C2DF-7A6E-D9EB-C7B4F72EDA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4AC548-4FB4-FA19-ECF2-51F7DAB944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8900" marR="1358900" algn="just" rtl="0">
              <a:spcBef>
                <a:spcPts val="0"/>
              </a:spcBef>
              <a:spcAft>
                <a:spcPts val="0"/>
              </a:spcAft>
            </a:pPr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417B3B-FC36-45D7-36E7-38385D034E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12340-1A5F-4838-82BE-3450FA9F8E23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86994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3816B-FE57-9F59-EB08-A07AD86A0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4B086-6D02-B39E-ADF3-6CB91E16BC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996685-0A1F-1857-9E32-DCC5BAE96B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8900" marR="1358900" algn="just" rtl="0">
              <a:spcBef>
                <a:spcPts val="0"/>
              </a:spcBef>
              <a:spcAft>
                <a:spcPts val="0"/>
              </a:spcAft>
            </a:pPr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40A77A-90DD-A964-8B95-448D00FF9C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12340-1A5F-4838-82BE-3450FA9F8E23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76342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E86BA-6CBE-FBB1-0178-C1729940E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DBBB45-D510-0B1A-4857-571E5C2A3B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827876-5142-611D-E089-0E6CC31BDA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8900" marR="1358900" algn="just" rtl="0">
              <a:spcBef>
                <a:spcPts val="0"/>
              </a:spcBef>
              <a:spcAft>
                <a:spcPts val="0"/>
              </a:spcAft>
            </a:pPr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15967F-178E-7043-98BA-F61B96E2F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12340-1A5F-4838-82BE-3450FA9F8E23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69273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1846E-6F50-4BE6-B6FA-28482D4D0C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6CB34-60C4-4021-9513-9BE662110B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2172D-BFCD-49A2-AB6E-5AE903CE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6C275-5F91-490A-B65A-F0C90679F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2EFCA-EA69-43D4-B3E4-ABDA53875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97765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C36B8-1B8E-434D-B46A-81299B87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E675E6-5F0B-43CD-BCEF-DACC316EB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B0919-3BF1-43FD-AE7E-2105CCB97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528A7-04B1-4151-8C6B-1DED861F9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3CF70-FBD9-48FA-A317-6650547CC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49097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4DAF5C-1CFE-4F6D-8B5E-E2794A5379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ED8F15-494D-48B3-9C78-151B0F304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452A3-4B22-4F42-BCA6-51C2B7524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892599-EF09-4DCA-A3C8-B0EF0B848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8E46A-3F7D-4621-9B0E-C84693AC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39288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33537-CA3C-4757-8BC1-1BDC7EC17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4457A-4511-46EC-81EE-5115D8BAF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B1906-EFDF-4041-AA35-610D8798C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C7E70-F292-465F-8B64-A7025F2F0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70096-5758-4681-9178-BA29F4CEB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1598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10CC3-0CF4-4368-B3E9-D66B5FA17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CD47A-7D32-4202-A984-17D64BD72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AF3B29-B0DA-41D8-9C24-207115B29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FB1C9-49B2-4F45-8424-C9ABF74C7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3BED3-16AD-4B8A-B2CC-061CDCADC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43993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0693A-94CB-49A5-BFEF-557BFBA4E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F33D1-4AC3-4767-A1FA-AAFE86BAA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A365B6-CB0B-4C03-8C90-7D407A9F7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FC1A7-2F1A-42ED-9FDF-04A608F7A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51B190-2E62-4B37-8505-DC6538B20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E02AFF-575A-4F44-8802-A6320D786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8417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C00AF-BB78-4E8A-92D5-434962C8E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BCE58-1CF5-4E3D-B7B1-8B722EB1D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C5222D-8DAF-44AD-9442-FAEA0F92CA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057D8A-CBF9-47D8-9D69-72C99E8769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78FF23-1EF4-43E4-93C4-04AC2A53D7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99E2B7-87DD-4038-B7BB-222C42BB6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7871CF-D83C-43C3-8B5B-7D7C9D8C4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6CC2B5-678C-469B-908C-719459D10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65208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8A5C0-EE7A-4405-A446-AA3B9F2A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0E2456-11A8-4F1A-910D-D9D2A037E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689D66-1AF2-4E2E-BB3B-F34A467A4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D9EEB3-E526-4362-AF9E-012E44ED2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52775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056D06-6B9B-4858-A6E5-41F15494D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873C78-49D6-41F7-A92B-1C3F1DA19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71425E-386A-4A8C-8252-131A1353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70006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9C0B3-8B79-4DF4-A2FB-93302A401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A21D4-B615-4800-978E-F5FC7F98F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C974B7-EBA9-4D54-A803-C1485AFCF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E9708-86AD-48D3-A50C-515CDCE9A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272FAD-88B0-44C1-BFF3-6E319457B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09ED0-A7DA-408A-8A4A-96BDA96D5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82762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473EA-E41C-4EE4-BC40-9BF01F76F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B77596-3600-461E-A7A4-ED97EAF345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80B47F-27FB-4840-8784-B0437573E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9CC58-26A0-4276-84D9-AFC0ECF75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F506A-953B-421C-872B-EAA2B8528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2B1E2-242A-429F-B3D9-51C70A05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17156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99A61D-A83D-4A21-A740-FB3BAC348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7BEBA-F9E8-4AB8-AAB3-8952290D5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398BF-4B25-49D5-8303-74ADC5FD41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79BF5-A581-49E0-B973-23DCD5C5F6F9}" type="datetimeFigureOut">
              <a:rPr lang="en-PH" smtClean="0"/>
              <a:t>8/4/2025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55098-5B44-4B17-87F9-974311A76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74908-AC98-4BD6-80E0-BF6EB9408D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1400B-D0AE-4E63-9C6E-C85E3FEEF59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78829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google.com/spreadsheets/d/1LKZl9MM6SY6wFBOlrESJPUC8jQ4VoTqGX0KrYU1LjOQ/edit?pli=1&amp;gid=411134174#gid=411134174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7496761-2575-3C7F-625B-0A1165D991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" t="1272" r="1234" b="62201"/>
          <a:stretch/>
        </p:blipFill>
        <p:spPr>
          <a:xfrm>
            <a:off x="-1" y="0"/>
            <a:ext cx="12192001" cy="6907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9C8757-399D-920F-2F77-9C65677418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649" y="1702324"/>
            <a:ext cx="6748942" cy="44303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051AD2-5B5F-9FC3-998E-933FB273D6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87192" y="5707779"/>
            <a:ext cx="12910162" cy="1257395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3134D96B-7BB3-4D94-237F-E46C10C04D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362" y="5824455"/>
            <a:ext cx="854080" cy="8540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F26097-B9BC-4A40-F761-CA749E7248A5}"/>
              </a:ext>
            </a:extLst>
          </p:cNvPr>
          <p:cNvSpPr txBox="1"/>
          <p:nvPr/>
        </p:nvSpPr>
        <p:spPr>
          <a:xfrm>
            <a:off x="5975330" y="5846848"/>
            <a:ext cx="5361994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PH" b="0" i="0" u="none" strike="noStrike" kern="120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Arts Department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First Quarter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SY </a:t>
            </a:r>
            <a:r>
              <a:rPr kumimoji="0" lang="en-PH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RW Geometric" pitchFamily="50" charset="0"/>
              </a:rPr>
              <a:t>2025-2026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32C18E-6955-5C4C-90CB-32AE2976E536}"/>
              </a:ext>
            </a:extLst>
          </p:cNvPr>
          <p:cNvSpPr txBox="1"/>
          <p:nvPr/>
        </p:nvSpPr>
        <p:spPr>
          <a:xfrm>
            <a:off x="589256" y="602492"/>
            <a:ext cx="869066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6600" b="0" i="0" u="none" strike="noStrike" kern="1200" cap="none" normalizeH="0" baseline="0" noProof="0" dirty="0">
                <a:ln>
                  <a:noFill/>
                </a:ln>
                <a:solidFill>
                  <a:srgbClr val="600E12"/>
                </a:solidFill>
                <a:effectLst/>
                <a:uLnTx/>
                <a:uFillTx/>
                <a:latin typeface="Felix Titling" panose="04060505060202020A04" pitchFamily="82" charset="0"/>
                <a:ea typeface="ADLaM Display" panose="020F0502020204030204" pitchFamily="2" charset="0"/>
                <a:cs typeface="DaunPenh" panose="020F0502020204030204" pitchFamily="2" charset="0"/>
              </a:rPr>
              <a:t>Arts Department Meeting</a:t>
            </a:r>
            <a:endParaRPr kumimoji="0" lang="en-PH" sz="4400" b="0" i="0" u="none" strike="noStrike" kern="1200" cap="none" spc="300" normalizeH="0" baseline="0" noProof="0" dirty="0">
              <a:ln>
                <a:noFill/>
              </a:ln>
              <a:solidFill>
                <a:srgbClr val="600E12"/>
              </a:solidFill>
              <a:effectLst/>
              <a:uLnTx/>
              <a:uFillTx/>
              <a:latin typeface="Felix Titling" panose="04060505060202020A04" pitchFamily="82" charset="0"/>
              <a:ea typeface="ADLaM Display" panose="020F0502020204030204" pitchFamily="2" charset="0"/>
              <a:cs typeface="DaunPenh" panose="020F05020202040302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315713-2C6D-27B2-B5A2-78E0EE5EFDD7}"/>
              </a:ext>
            </a:extLst>
          </p:cNvPr>
          <p:cNvSpPr txBox="1"/>
          <p:nvPr/>
        </p:nvSpPr>
        <p:spPr>
          <a:xfrm>
            <a:off x="589256" y="2619166"/>
            <a:ext cx="8690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PH" sz="2800" spc="300" dirty="0">
                <a:solidFill>
                  <a:srgbClr val="600E12"/>
                </a:solidFill>
                <a:latin typeface="URW Geometric" pitchFamily="50" charset="0"/>
                <a:ea typeface="ADLaM Display" panose="020F0502020204030204" pitchFamily="2" charset="0"/>
                <a:cs typeface="DaunPenh" panose="020F0502020204030204" pitchFamily="2" charset="0"/>
              </a:rPr>
              <a:t>July 10, 2025</a:t>
            </a:r>
            <a:endParaRPr kumimoji="0" lang="en-PH" sz="1600" b="0" i="0" u="none" strike="noStrike" kern="1200" cap="none" spc="300" normalizeH="0" baseline="0" noProof="0" dirty="0">
              <a:ln>
                <a:noFill/>
              </a:ln>
              <a:solidFill>
                <a:srgbClr val="600E12"/>
              </a:solidFill>
              <a:effectLst/>
              <a:uLnTx/>
              <a:uFillTx/>
              <a:latin typeface="URW Geometric" pitchFamily="50" charset="0"/>
              <a:ea typeface="ADLaM Display" panose="020F0502020204030204" pitchFamily="2" charset="0"/>
              <a:cs typeface="DaunPenh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1199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051AD2-5B5F-9FC3-998E-933FB273D6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87192" y="5707779"/>
            <a:ext cx="12910162" cy="1257395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3134D96B-7BB3-4D94-237F-E46C10C04D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362" y="5824455"/>
            <a:ext cx="854080" cy="85408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09EF0006-4757-F63A-5144-22C2BCF73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>
                <a:solidFill>
                  <a:srgbClr val="600E12"/>
                </a:solidFill>
                <a:latin typeface="Felix Titling" panose="04060505060202020A04" pitchFamily="82" charset="0"/>
                <a:ea typeface="ADLaM Display" panose="020F0502020204030204" pitchFamily="2" charset="0"/>
                <a:cs typeface="DaunPenh" panose="020F0502020204030204" pitchFamily="2" charset="0"/>
              </a:rPr>
              <a:t>Check-In</a:t>
            </a:r>
            <a:endParaRPr lang="en-PH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BF2FF353-7D2D-106E-C908-F8F9AA452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rgbClr val="600E12"/>
                </a:solidFill>
                <a:latin typeface="URW Geometric" pitchFamily="50" charset="0"/>
              </a:rPr>
              <a:t>How are classes?</a:t>
            </a:r>
          </a:p>
          <a:p>
            <a:r>
              <a:rPr lang="en-US" sz="3200" dirty="0">
                <a:solidFill>
                  <a:srgbClr val="600E12"/>
                </a:solidFill>
                <a:latin typeface="URW Geometric" pitchFamily="50" charset="0"/>
              </a:rPr>
              <a:t>Any issues?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1A9B78-B785-7268-8097-78DC633254AD}"/>
              </a:ext>
            </a:extLst>
          </p:cNvPr>
          <p:cNvSpPr txBox="1"/>
          <p:nvPr/>
        </p:nvSpPr>
        <p:spPr>
          <a:xfrm>
            <a:off x="5975330" y="5846848"/>
            <a:ext cx="5361994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PH" b="0" i="0" u="none" strike="noStrike" kern="120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Arts Department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First Quarter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SY </a:t>
            </a:r>
            <a:r>
              <a:rPr kumimoji="0" lang="en-PH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RW Geometric" pitchFamily="50" charset="0"/>
              </a:rPr>
              <a:t>2025-2026</a:t>
            </a:r>
          </a:p>
        </p:txBody>
      </p:sp>
    </p:spTree>
    <p:extLst>
      <p:ext uri="{BB962C8B-B14F-4D97-AF65-F5344CB8AC3E}">
        <p14:creationId xmlns:p14="http://schemas.microsoft.com/office/powerpoint/2010/main" val="4172544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963999-A40E-4C16-40ED-04A8A5E4C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72E39A-69E4-D483-3C9A-9DA730319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87192" y="5707779"/>
            <a:ext cx="12910162" cy="1257395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B684D9B3-F049-6275-B63F-4DC6E643E2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362" y="5824455"/>
            <a:ext cx="854080" cy="85408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6E9E932F-67E8-38C9-884D-65B295BD8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>
                <a:solidFill>
                  <a:srgbClr val="600E12"/>
                </a:solidFill>
                <a:latin typeface="Felix Titling" panose="04060505060202020A04" pitchFamily="82" charset="0"/>
                <a:ea typeface="ADLaM Display" panose="020F0502020204030204" pitchFamily="2" charset="0"/>
                <a:cs typeface="DaunPenh" panose="020F0502020204030204" pitchFamily="2" charset="0"/>
              </a:rPr>
              <a:t>Review of work</a:t>
            </a:r>
            <a:endParaRPr lang="en-PH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AE345CB4-B5B6-2E63-F805-8E9607F14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100" dirty="0">
                <a:solidFill>
                  <a:srgbClr val="600E12"/>
                </a:solidFill>
                <a:latin typeface="URW Geometric" pitchFamily="50" charset="0"/>
              </a:rPr>
              <a:t>Curriculum Map (HS only)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100" dirty="0">
                <a:solidFill>
                  <a:srgbClr val="600E12"/>
                </a:solidFill>
                <a:latin typeface="URW Geometric" pitchFamily="50" charset="0"/>
              </a:rPr>
              <a:t>Course Outline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100" dirty="0">
                <a:solidFill>
                  <a:srgbClr val="600E12"/>
                </a:solidFill>
                <a:latin typeface="URW Geometric" pitchFamily="50" charset="0"/>
              </a:rPr>
              <a:t>Lesson Plan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100" dirty="0">
                <a:solidFill>
                  <a:srgbClr val="600E12"/>
                </a:solidFill>
                <a:latin typeface="URW Geometric" pitchFamily="50" charset="0"/>
              </a:rPr>
              <a:t>Classroom Instruction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100" dirty="0">
                <a:solidFill>
                  <a:srgbClr val="600E12"/>
                </a:solidFill>
                <a:latin typeface="URW Geometric" pitchFamily="50" charset="0"/>
              </a:rPr>
              <a:t>Assessment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100" dirty="0">
                <a:solidFill>
                  <a:srgbClr val="600E12"/>
                </a:solidFill>
                <a:latin typeface="URW Geometric" pitchFamily="50" charset="0"/>
              </a:rPr>
              <a:t>Grading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361410-6209-FF39-E4D7-BA286E7A0051}"/>
              </a:ext>
            </a:extLst>
          </p:cNvPr>
          <p:cNvSpPr txBox="1"/>
          <p:nvPr/>
        </p:nvSpPr>
        <p:spPr>
          <a:xfrm>
            <a:off x="5975330" y="5846848"/>
            <a:ext cx="5361994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PH" b="0" i="0" u="none" strike="noStrike" kern="120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Arts Department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First Quarter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SY </a:t>
            </a:r>
            <a:r>
              <a:rPr kumimoji="0" lang="en-PH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RW Geometric" pitchFamily="50" charset="0"/>
              </a:rPr>
              <a:t>2025-2026</a:t>
            </a:r>
          </a:p>
        </p:txBody>
      </p:sp>
    </p:spTree>
    <p:extLst>
      <p:ext uri="{BB962C8B-B14F-4D97-AF65-F5344CB8AC3E}">
        <p14:creationId xmlns:p14="http://schemas.microsoft.com/office/powerpoint/2010/main" val="1611065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CBF0B3-9CED-6EF7-6DAD-D35D396A7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D8CCC8-EFAB-19DB-590E-887D94BE4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87192" y="5707779"/>
            <a:ext cx="12910162" cy="1257395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756E2114-1D29-4542-C1CB-503CD3256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362" y="5824455"/>
            <a:ext cx="854080" cy="85408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0B23FC41-8317-8266-A860-1057F830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>
                <a:solidFill>
                  <a:srgbClr val="600E12"/>
                </a:solidFill>
                <a:latin typeface="Felix Titling" panose="04060505060202020A04" pitchFamily="82" charset="0"/>
                <a:ea typeface="ADLaM Display" panose="020F0502020204030204" pitchFamily="2" charset="0"/>
                <a:cs typeface="DaunPenh" panose="020F0502020204030204" pitchFamily="2" charset="0"/>
              </a:rPr>
              <a:t>Review of work</a:t>
            </a:r>
            <a:endParaRPr lang="en-PH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B371F962-5904-979B-07B0-3CA19C426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3100" dirty="0">
                <a:solidFill>
                  <a:srgbClr val="600E12"/>
                </a:solidFill>
                <a:latin typeface="URW Geometric" pitchFamily="50" charset="0"/>
              </a:rPr>
              <a:t>Lesson Plan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Submitted every Saturday 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Upload to Google Drive folder* then link in </a:t>
            </a:r>
            <a:r>
              <a:rPr lang="en-US" sz="2700" dirty="0">
                <a:solidFill>
                  <a:srgbClr val="600E12"/>
                </a:solidFill>
                <a:latin typeface="URW Geometric" pitchFamily="50" charset="0"/>
                <a:hlinkClick r:id="rId5"/>
              </a:rPr>
              <a:t>Teachers’ Log 2025-26</a:t>
            </a:r>
            <a:br>
              <a:rPr lang="en-US" sz="2700" dirty="0">
                <a:solidFill>
                  <a:srgbClr val="600E12"/>
                </a:solidFill>
                <a:latin typeface="URW Geometric" pitchFamily="50" charset="0"/>
              </a:rPr>
            </a:br>
            <a:r>
              <a:rPr lang="en-US" sz="2700" i="1" dirty="0">
                <a:solidFill>
                  <a:srgbClr val="600E12"/>
                </a:solidFill>
                <a:latin typeface="URW Geometric" pitchFamily="50" charset="0"/>
              </a:rPr>
              <a:t>Arts Department SY 2025-2026</a:t>
            </a:r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&gt;</a:t>
            </a:r>
            <a:r>
              <a:rPr lang="en-US" sz="2700" i="1" dirty="0">
                <a:solidFill>
                  <a:srgbClr val="600E12"/>
                </a:solidFill>
                <a:latin typeface="URW Geometric" pitchFamily="50" charset="0"/>
              </a:rPr>
              <a:t>Name</a:t>
            </a:r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&gt;</a:t>
            </a:r>
            <a:r>
              <a:rPr lang="en-US" sz="2700" i="1" dirty="0">
                <a:solidFill>
                  <a:srgbClr val="600E12"/>
                </a:solidFill>
                <a:latin typeface="URW Geometric" pitchFamily="50" charset="0"/>
              </a:rPr>
              <a:t>Subject</a:t>
            </a:r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&gt;</a:t>
            </a:r>
            <a:r>
              <a:rPr lang="en-US" sz="2700" i="1" dirty="0">
                <a:solidFill>
                  <a:srgbClr val="600E12"/>
                </a:solidFill>
                <a:latin typeface="URW Geometric" pitchFamily="50" charset="0"/>
              </a:rPr>
              <a:t>Q1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No week 2</a:t>
            </a:r>
          </a:p>
          <a:p>
            <a:pPr lvl="1"/>
            <a:endParaRPr lang="en-US" sz="2700" dirty="0">
              <a:solidFill>
                <a:srgbClr val="600E12"/>
              </a:solidFill>
              <a:latin typeface="URW Geometric" pitchFamily="50" charset="0"/>
            </a:endParaRPr>
          </a:p>
          <a:p>
            <a:pPr lvl="1"/>
            <a:endParaRPr lang="en-US" sz="2700" dirty="0">
              <a:solidFill>
                <a:srgbClr val="600E12"/>
              </a:solidFill>
              <a:latin typeface="URW Geometric" pitchFamily="50" charset="0"/>
            </a:endParaRPr>
          </a:p>
          <a:p>
            <a:pPr lvl="1"/>
            <a:endParaRPr lang="en-US" sz="2700" dirty="0">
              <a:solidFill>
                <a:srgbClr val="600E12"/>
              </a:solidFill>
              <a:latin typeface="URW Geometric" pitchFamily="50" charset="0"/>
            </a:endParaRPr>
          </a:p>
          <a:p>
            <a:pPr lvl="1"/>
            <a:endParaRPr lang="en-US" sz="2700" dirty="0">
              <a:solidFill>
                <a:srgbClr val="600E12"/>
              </a:solidFill>
              <a:latin typeface="URW Geometric" pitchFamily="50" charset="0"/>
            </a:endParaRPr>
          </a:p>
          <a:p>
            <a:pPr lvl="1"/>
            <a:endParaRPr lang="en-US" sz="2700" dirty="0">
              <a:solidFill>
                <a:srgbClr val="600E12"/>
              </a:solidFill>
              <a:latin typeface="URW Geometric" pitchFamily="50" charset="0"/>
            </a:endParaRPr>
          </a:p>
          <a:p>
            <a:pPr marL="457200" lvl="1" indent="0">
              <a:buNone/>
            </a:pPr>
            <a:r>
              <a:rPr lang="en-US" sz="1800" dirty="0">
                <a:solidFill>
                  <a:srgbClr val="600E12"/>
                </a:solidFill>
                <a:latin typeface="URW Geometric" pitchFamily="50" charset="0"/>
              </a:rPr>
              <a:t>*see Arts Department folder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36281D-9A6C-D735-0B87-76D737EF89D3}"/>
              </a:ext>
            </a:extLst>
          </p:cNvPr>
          <p:cNvSpPr txBox="1"/>
          <p:nvPr/>
        </p:nvSpPr>
        <p:spPr>
          <a:xfrm>
            <a:off x="5975330" y="5846848"/>
            <a:ext cx="5361994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PH" b="0" i="0" u="none" strike="noStrike" kern="120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Arts Department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First Quarter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SY </a:t>
            </a:r>
            <a:r>
              <a:rPr kumimoji="0" lang="en-PH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RW Geometric" pitchFamily="50" charset="0"/>
              </a:rPr>
              <a:t>2025-2026</a:t>
            </a:r>
          </a:p>
        </p:txBody>
      </p:sp>
    </p:spTree>
    <p:extLst>
      <p:ext uri="{BB962C8B-B14F-4D97-AF65-F5344CB8AC3E}">
        <p14:creationId xmlns:p14="http://schemas.microsoft.com/office/powerpoint/2010/main" val="4121215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544E8F-C608-C3E4-2B9E-F58CB2809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7271E9-F284-6ADF-00D8-40EA31F63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87192" y="5707779"/>
            <a:ext cx="12910162" cy="1257395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C93083A1-99BA-69B0-40F0-648133F3A3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362" y="5824455"/>
            <a:ext cx="854080" cy="854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EF0B35-D9D9-6488-97F0-28E069F9604D}"/>
              </a:ext>
            </a:extLst>
          </p:cNvPr>
          <p:cNvSpPr txBox="1"/>
          <p:nvPr/>
        </p:nvSpPr>
        <p:spPr>
          <a:xfrm>
            <a:off x="5975330" y="5846848"/>
            <a:ext cx="5361994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PH" b="0" i="0" u="none" strike="noStrike" kern="120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Arts Department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First Quarter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SY </a:t>
            </a:r>
            <a:r>
              <a:rPr kumimoji="0" lang="en-PH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RW Geometric" pitchFamily="50" charset="0"/>
              </a:rPr>
              <a:t>2025-2026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436D191-A5EA-A0D6-2B10-4578B2FBF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95A103-2FD2-1849-B602-136A4074B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8557" y="15238"/>
            <a:ext cx="8763385" cy="695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50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61BE8E-4055-ADC6-C112-1FE4E2242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C582EB-951A-5FC9-AC46-1407FFB549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87192" y="5707779"/>
            <a:ext cx="12910162" cy="1257395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0728266B-B21E-021C-8B5C-6BF48FDEFC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362" y="5824455"/>
            <a:ext cx="854080" cy="85408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976F59F8-C8B7-FC79-EA2E-6947F8584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>
                <a:solidFill>
                  <a:srgbClr val="600E12"/>
                </a:solidFill>
                <a:latin typeface="Felix Titling" panose="04060505060202020A04" pitchFamily="82" charset="0"/>
                <a:ea typeface="ADLaM Display" panose="020F0502020204030204" pitchFamily="2" charset="0"/>
                <a:cs typeface="DaunPenh" panose="020F0502020204030204" pitchFamily="2" charset="0"/>
              </a:rPr>
              <a:t>Review of work</a:t>
            </a:r>
            <a:endParaRPr lang="en-PH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6084C550-A6E3-E054-A95A-ED8009F12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sz="3100" dirty="0">
                <a:solidFill>
                  <a:srgbClr val="600E12"/>
                </a:solidFill>
                <a:latin typeface="URW Geometric" pitchFamily="50" charset="0"/>
              </a:rPr>
              <a:t>Classroom Instruction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Introduce topic, objectives, and activity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Discuss topics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Check materials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Give detailed instructions for the activity (Progress) posted on Google Classroom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Monitor and give assistance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Grade progress in record book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Instruct to write journal (Journal) in their notebook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BDD147-B92B-E78B-AD4C-64C951555E90}"/>
              </a:ext>
            </a:extLst>
          </p:cNvPr>
          <p:cNvSpPr txBox="1"/>
          <p:nvPr/>
        </p:nvSpPr>
        <p:spPr>
          <a:xfrm>
            <a:off x="5975330" y="5846848"/>
            <a:ext cx="5361994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PH" b="0" i="0" u="none" strike="noStrike" kern="120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Arts Department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First Quarter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SY </a:t>
            </a:r>
            <a:r>
              <a:rPr kumimoji="0" lang="en-PH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RW Geometric" pitchFamily="50" charset="0"/>
              </a:rPr>
              <a:t>2025-2026</a:t>
            </a:r>
          </a:p>
        </p:txBody>
      </p:sp>
    </p:spTree>
    <p:extLst>
      <p:ext uri="{BB962C8B-B14F-4D97-AF65-F5344CB8AC3E}">
        <p14:creationId xmlns:p14="http://schemas.microsoft.com/office/powerpoint/2010/main" val="1676696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37F49D-EC63-096A-1926-5175ECC56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668B68-1441-58B6-2AC0-C133B54055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87192" y="5707779"/>
            <a:ext cx="12910162" cy="1257395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EB1AE32-D326-2224-BB1D-964D3E41AC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362" y="5824455"/>
            <a:ext cx="854080" cy="85408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8542448C-E8A1-E9AF-2C57-3A9F9DCE5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>
                <a:solidFill>
                  <a:srgbClr val="600E12"/>
                </a:solidFill>
                <a:latin typeface="Felix Titling" panose="04060505060202020A04" pitchFamily="82" charset="0"/>
                <a:ea typeface="ADLaM Display" panose="020F0502020204030204" pitchFamily="2" charset="0"/>
                <a:cs typeface="DaunPenh" panose="020F0502020204030204" pitchFamily="2" charset="0"/>
              </a:rPr>
              <a:t>Review of work</a:t>
            </a:r>
            <a:endParaRPr lang="en-PH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62A490E6-5CC7-4ED3-ED2F-D32680E6E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en-US" sz="3100" dirty="0">
                <a:solidFill>
                  <a:srgbClr val="600E12"/>
                </a:solidFill>
                <a:latin typeface="URW Geometric" pitchFamily="50" charset="0"/>
              </a:rPr>
              <a:t>Assessment*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Plate (20%)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Progress (25%)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Journal (20%)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Class Participation (15%)</a:t>
            </a:r>
          </a:p>
          <a:p>
            <a:pPr lvl="1"/>
            <a:r>
              <a:rPr lang="en-US" sz="2700" dirty="0">
                <a:solidFill>
                  <a:srgbClr val="600E12"/>
                </a:solidFill>
                <a:latin typeface="URW Geometric" pitchFamily="50" charset="0"/>
              </a:rPr>
              <a:t>Final Plate (20%)</a:t>
            </a:r>
          </a:p>
          <a:p>
            <a:pPr lvl="1"/>
            <a:endParaRPr lang="en-US" sz="2700" dirty="0">
              <a:solidFill>
                <a:srgbClr val="600E12"/>
              </a:solidFill>
              <a:latin typeface="URW Geometric" pitchFamily="50" charset="0"/>
            </a:endParaRPr>
          </a:p>
          <a:p>
            <a:pPr lvl="1"/>
            <a:endParaRPr lang="en-US" sz="2700" dirty="0">
              <a:solidFill>
                <a:srgbClr val="600E12"/>
              </a:solidFill>
              <a:latin typeface="URW Geometric" pitchFamily="50" charset="0"/>
            </a:endParaRPr>
          </a:p>
          <a:p>
            <a:pPr marL="457200" lvl="1" indent="0">
              <a:buNone/>
            </a:pPr>
            <a:r>
              <a:rPr lang="en-US" sz="1800" dirty="0">
                <a:solidFill>
                  <a:srgbClr val="600E12"/>
                </a:solidFill>
                <a:latin typeface="URW Geometric" pitchFamily="50" charset="0"/>
              </a:rPr>
              <a:t>*see Art Assessments </a:t>
            </a:r>
          </a:p>
          <a:p>
            <a:pPr lvl="1"/>
            <a:endParaRPr lang="en-US" sz="2700" dirty="0">
              <a:solidFill>
                <a:srgbClr val="600E12"/>
              </a:solidFill>
              <a:latin typeface="URW Geometric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F47712-60F0-94CB-EC81-EAAB5FDC2EBD}"/>
              </a:ext>
            </a:extLst>
          </p:cNvPr>
          <p:cNvSpPr txBox="1"/>
          <p:nvPr/>
        </p:nvSpPr>
        <p:spPr>
          <a:xfrm>
            <a:off x="5975330" y="5846848"/>
            <a:ext cx="5361994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PH" b="0" i="0" u="none" strike="noStrike" kern="120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Arts Department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First Quarter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400" spc="300" dirty="0">
                <a:solidFill>
                  <a:prstClr val="white"/>
                </a:solidFill>
                <a:latin typeface="URW Geometric" pitchFamily="50" charset="0"/>
              </a:rPr>
              <a:t>SY </a:t>
            </a:r>
            <a:r>
              <a:rPr kumimoji="0" lang="en-PH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RW Geometric" pitchFamily="50" charset="0"/>
              </a:rPr>
              <a:t>2025-2026</a:t>
            </a:r>
          </a:p>
        </p:txBody>
      </p:sp>
    </p:spTree>
    <p:extLst>
      <p:ext uri="{BB962C8B-B14F-4D97-AF65-F5344CB8AC3E}">
        <p14:creationId xmlns:p14="http://schemas.microsoft.com/office/powerpoint/2010/main" val="3211719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8438</TotalTime>
  <Words>200</Words>
  <Application>Microsoft Office PowerPoint</Application>
  <PresentationFormat>Widescreen</PresentationFormat>
  <Paragraphs>70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URW Geometric</vt:lpstr>
      <vt:lpstr>Felix Titling</vt:lpstr>
      <vt:lpstr>Calibri Light</vt:lpstr>
      <vt:lpstr>Calibri</vt:lpstr>
      <vt:lpstr>Arial</vt:lpstr>
      <vt:lpstr>Aptos</vt:lpstr>
      <vt:lpstr>Office Theme</vt:lpstr>
      <vt:lpstr>PowerPoint Presentation</vt:lpstr>
      <vt:lpstr>Check-In</vt:lpstr>
      <vt:lpstr>Review of work</vt:lpstr>
      <vt:lpstr>Review of work</vt:lpstr>
      <vt:lpstr>PowerPoint Presentation</vt:lpstr>
      <vt:lpstr>Review of work</vt:lpstr>
      <vt:lpstr>Review of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Derik Placido</dc:creator>
  <cp:lastModifiedBy>Derik Placido</cp:lastModifiedBy>
  <cp:revision>280</cp:revision>
  <dcterms:created xsi:type="dcterms:W3CDTF">2021-04-08T14:31:19Z</dcterms:created>
  <dcterms:modified xsi:type="dcterms:W3CDTF">2025-08-04T04:18:08Z</dcterms:modified>
</cp:coreProperties>
</file>

<file path=docProps/thumbnail.jpeg>
</file>